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376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00065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SzPct val="100000"/>
              <a:defRPr sz="3000"/>
            </a:lvl1pPr>
            <a:lvl2pPr marL="742950" indent="-133350">
              <a:spcBef>
                <a:spcPts val="480"/>
              </a:spcBef>
              <a:buSzPct val="100000"/>
              <a:defRPr sz="2400"/>
            </a:lvl2pPr>
            <a:lvl3pPr marL="1143000" indent="-76200">
              <a:spcBef>
                <a:spcPts val="480"/>
              </a:spcBef>
              <a:buSzPct val="100000"/>
              <a:defRPr sz="2400"/>
            </a:lvl3pPr>
            <a:lvl4pPr marL="1600200" indent="-114300">
              <a:spcBef>
                <a:spcPts val="360"/>
              </a:spcBef>
              <a:buSzPct val="100000"/>
              <a:defRPr sz="1800"/>
            </a:lvl4pPr>
            <a:lvl5pPr marL="2057400" indent="-114300">
              <a:spcBef>
                <a:spcPts val="360"/>
              </a:spcBef>
              <a:buSzPct val="100000"/>
              <a:defRPr sz="1800"/>
            </a:lvl5pPr>
            <a:lvl6pPr marL="2514600" indent="-114300">
              <a:spcBef>
                <a:spcPts val="360"/>
              </a:spcBef>
              <a:buSzPct val="100000"/>
              <a:defRPr sz="1800"/>
            </a:lvl6pPr>
            <a:lvl7pPr marL="2971800" indent="-114300">
              <a:spcBef>
                <a:spcPts val="360"/>
              </a:spcBef>
              <a:buSzPct val="100000"/>
              <a:defRPr sz="1800"/>
            </a:lvl7pPr>
            <a:lvl8pPr marL="3429000" indent="-114300">
              <a:spcBef>
                <a:spcPts val="360"/>
              </a:spcBef>
              <a:buSzPct val="100000"/>
              <a:defRPr sz="1800"/>
            </a:lvl8pPr>
            <a:lvl9pPr marL="3886200" indent="-114300">
              <a:spcBef>
                <a:spcPts val="36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1443275" y="0"/>
            <a:ext cx="6257425" cy="514349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ctrTitle"/>
          </p:nvPr>
        </p:nvSpPr>
        <p:spPr>
          <a:xfrm>
            <a:off x="685787" y="16802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u="sng"/>
              <a:t>Herbert George Wells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By: </a:t>
            </a:r>
            <a:r>
              <a:rPr lang="en" dirty="0" smtClean="0"/>
              <a:t>D. S.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5774400" y="3967775"/>
            <a:ext cx="2643800" cy="11757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u="sng"/>
              <a:t>Timeline </a:t>
            </a:r>
            <a:r>
              <a:rPr lang="en"/>
              <a:t>(Life)</a:t>
            </a:r>
          </a:p>
        </p:txBody>
      </p:sp>
      <p:cxnSp>
        <p:nvCxnSpPr>
          <p:cNvPr id="39" name="Shape 39"/>
          <p:cNvCxnSpPr>
            <a:stCxn id="40" idx="0"/>
            <a:endCxn id="40" idx="0"/>
          </p:cNvCxnSpPr>
          <p:nvPr/>
        </p:nvCxnSpPr>
        <p:spPr>
          <a:xfrm>
            <a:off x="-9550" y="2571750"/>
            <a:ext cx="9168299" cy="19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1" name="Shape 41"/>
          <p:cNvCxnSpPr>
            <a:stCxn id="40" idx="0"/>
            <a:endCxn id="40" idx="0"/>
          </p:cNvCxnSpPr>
          <p:nvPr/>
        </p:nvCxnSpPr>
        <p:spPr>
          <a:xfrm>
            <a:off x="869975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2" name="Shape 42"/>
          <p:cNvCxnSpPr>
            <a:stCxn id="40" idx="0"/>
            <a:endCxn id="40" idx="0"/>
          </p:cNvCxnSpPr>
          <p:nvPr/>
        </p:nvCxnSpPr>
        <p:spPr>
          <a:xfrm>
            <a:off x="8097075" y="18166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3" name="Shape 43"/>
          <p:cNvCxnSpPr>
            <a:stCxn id="40" idx="0"/>
            <a:endCxn id="40" idx="0"/>
          </p:cNvCxnSpPr>
          <p:nvPr/>
        </p:nvCxnSpPr>
        <p:spPr>
          <a:xfrm>
            <a:off x="6385200" y="25909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4" name="Shape 44"/>
          <p:cNvCxnSpPr>
            <a:stCxn id="40" idx="0"/>
            <a:endCxn id="40" idx="0"/>
          </p:cNvCxnSpPr>
          <p:nvPr/>
        </p:nvCxnSpPr>
        <p:spPr>
          <a:xfrm>
            <a:off x="4572000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45" name="Shape 45"/>
          <p:cNvCxnSpPr>
            <a:stCxn id="40" idx="0"/>
            <a:endCxn id="40" idx="0"/>
          </p:cNvCxnSpPr>
          <p:nvPr/>
        </p:nvCxnSpPr>
        <p:spPr>
          <a:xfrm>
            <a:off x="2588600" y="25717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46" name="Shape 46"/>
          <p:cNvSpPr txBox="1"/>
          <p:nvPr/>
        </p:nvSpPr>
        <p:spPr>
          <a:xfrm>
            <a:off x="301175" y="1023150"/>
            <a:ext cx="11376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100"/>
              <a:t>1866- September 21, Wells is born.</a:t>
            </a:r>
          </a:p>
        </p:txBody>
      </p:sp>
      <p:sp>
        <p:nvSpPr>
          <p:cNvPr id="47" name="Shape 47"/>
          <p:cNvSpPr txBox="1"/>
          <p:nvPr/>
        </p:nvSpPr>
        <p:spPr>
          <a:xfrm>
            <a:off x="7595200" y="506850"/>
            <a:ext cx="1137600" cy="129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1887- Left Royal College without getting degree, and became a science teacher.</a:t>
            </a:r>
          </a:p>
        </p:txBody>
      </p:sp>
      <p:sp>
        <p:nvSpPr>
          <p:cNvPr id="48" name="Shape 48"/>
          <p:cNvSpPr txBox="1"/>
          <p:nvPr/>
        </p:nvSpPr>
        <p:spPr>
          <a:xfrm>
            <a:off x="5816400" y="3365250"/>
            <a:ext cx="1137600" cy="1290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1884- Gets a scholarship to Normal School, which would later be Royal College, of science.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4005800" y="683850"/>
            <a:ext cx="1137600" cy="1113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1880- Becomes apprentice to draper, chemist, and and usher.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x="2019800" y="3346050"/>
            <a:ext cx="1137600" cy="95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1874- Wells breaks his leg and starts to read many stories.</a:t>
            </a:r>
          </a:p>
        </p:txBody>
      </p:sp>
      <p:sp>
        <p:nvSpPr>
          <p:cNvPr id="51" name="Shape 51"/>
          <p:cNvSpPr/>
          <p:nvPr/>
        </p:nvSpPr>
        <p:spPr>
          <a:xfrm>
            <a:off x="-9550" y="0"/>
            <a:ext cx="1843249" cy="102315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6431475" y="3595535"/>
            <a:ext cx="1447349" cy="10616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7" name="Shape 57"/>
          <p:cNvSpPr/>
          <p:nvPr/>
        </p:nvSpPr>
        <p:spPr>
          <a:xfrm>
            <a:off x="869975" y="806187"/>
            <a:ext cx="1913849" cy="149172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98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u="sng"/>
              <a:t>Timeline </a:t>
            </a:r>
            <a:r>
              <a:rPr lang="en"/>
              <a:t>(Life)</a:t>
            </a:r>
          </a:p>
        </p:txBody>
      </p:sp>
      <p:cxnSp>
        <p:nvCxnSpPr>
          <p:cNvPr id="59" name="Shape 59"/>
          <p:cNvCxnSpPr>
            <a:stCxn id="40" idx="0"/>
            <a:endCxn id="40" idx="0"/>
          </p:cNvCxnSpPr>
          <p:nvPr/>
        </p:nvCxnSpPr>
        <p:spPr>
          <a:xfrm>
            <a:off x="-9550" y="2571750"/>
            <a:ext cx="9168299" cy="19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0" name="Shape 60"/>
          <p:cNvCxnSpPr>
            <a:stCxn id="40" idx="0"/>
            <a:endCxn id="40" idx="0"/>
          </p:cNvCxnSpPr>
          <p:nvPr/>
        </p:nvCxnSpPr>
        <p:spPr>
          <a:xfrm>
            <a:off x="869975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1" name="Shape 61"/>
          <p:cNvCxnSpPr>
            <a:stCxn id="40" idx="0"/>
            <a:endCxn id="40" idx="0"/>
          </p:cNvCxnSpPr>
          <p:nvPr/>
        </p:nvCxnSpPr>
        <p:spPr>
          <a:xfrm>
            <a:off x="8077950" y="18166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2" name="Shape 62"/>
          <p:cNvCxnSpPr>
            <a:stCxn id="40" idx="0"/>
            <a:endCxn id="40" idx="0"/>
          </p:cNvCxnSpPr>
          <p:nvPr/>
        </p:nvCxnSpPr>
        <p:spPr>
          <a:xfrm>
            <a:off x="6385200" y="25909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3" name="Shape 63"/>
          <p:cNvCxnSpPr>
            <a:stCxn id="40" idx="0"/>
            <a:endCxn id="40" idx="0"/>
          </p:cNvCxnSpPr>
          <p:nvPr/>
        </p:nvCxnSpPr>
        <p:spPr>
          <a:xfrm>
            <a:off x="4572000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4" name="Shape 64"/>
          <p:cNvCxnSpPr>
            <a:stCxn id="40" idx="0"/>
            <a:endCxn id="40" idx="0"/>
          </p:cNvCxnSpPr>
          <p:nvPr/>
        </p:nvCxnSpPr>
        <p:spPr>
          <a:xfrm>
            <a:off x="2588600" y="25717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5" name="Shape 65"/>
          <p:cNvSpPr txBox="1"/>
          <p:nvPr/>
        </p:nvSpPr>
        <p:spPr>
          <a:xfrm>
            <a:off x="301175" y="502050"/>
            <a:ext cx="11805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1888- Lived in Stoke-on-Trent, which was very beautiful and artistic. This inspired him.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4094425" y="607350"/>
            <a:ext cx="1137600" cy="1190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900"/>
              <a:t>1895- Married one of his students, Amy Catherine Robbin. He has two kids with her= George Philip and Frank Richard.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5816400" y="3365250"/>
            <a:ext cx="11376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1927- His wife dies of cancer.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2019800" y="3365250"/>
            <a:ext cx="1137600" cy="129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1890- After joining “The College of Teachers” he finally earned a degree in zoology.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7662325" y="1023150"/>
            <a:ext cx="11376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1930- Stopped teaching and focused more on writing.</a:t>
            </a:r>
          </a:p>
        </p:txBody>
      </p:sp>
      <p:sp>
        <p:nvSpPr>
          <p:cNvPr id="70" name="Shape 70"/>
          <p:cNvSpPr/>
          <p:nvPr/>
        </p:nvSpPr>
        <p:spPr>
          <a:xfrm>
            <a:off x="3071375" y="3365251"/>
            <a:ext cx="2095500" cy="1522249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457200" y="3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 u="sng"/>
              <a:t>Timeline </a:t>
            </a:r>
            <a:r>
              <a:rPr lang="en"/>
              <a:t>(Life)</a:t>
            </a:r>
          </a:p>
        </p:txBody>
      </p:sp>
      <p:cxnSp>
        <p:nvCxnSpPr>
          <p:cNvPr id="76" name="Shape 76"/>
          <p:cNvCxnSpPr>
            <a:stCxn id="40" idx="0"/>
            <a:endCxn id="40" idx="0"/>
          </p:cNvCxnSpPr>
          <p:nvPr/>
        </p:nvCxnSpPr>
        <p:spPr>
          <a:xfrm>
            <a:off x="-9550" y="2571750"/>
            <a:ext cx="9168299" cy="19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7" name="Shape 77"/>
          <p:cNvCxnSpPr>
            <a:stCxn id="40" idx="0"/>
            <a:endCxn id="40" idx="0"/>
          </p:cNvCxnSpPr>
          <p:nvPr/>
        </p:nvCxnSpPr>
        <p:spPr>
          <a:xfrm>
            <a:off x="2588600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8" name="Shape 78"/>
          <p:cNvCxnSpPr>
            <a:stCxn id="40" idx="0"/>
            <a:endCxn id="40" idx="0"/>
          </p:cNvCxnSpPr>
          <p:nvPr/>
        </p:nvCxnSpPr>
        <p:spPr>
          <a:xfrm>
            <a:off x="6603975" y="25717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9" name="Shape 79"/>
          <p:cNvSpPr txBox="1"/>
          <p:nvPr/>
        </p:nvSpPr>
        <p:spPr>
          <a:xfrm>
            <a:off x="2019800" y="320550"/>
            <a:ext cx="1137600" cy="147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1933- Wrote “The Shape of Things to Come” and predicted the second world war very closely.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6035175" y="3346050"/>
            <a:ext cx="1137600" cy="95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1946- August 13 Wells dies at the age of 79.</a:t>
            </a:r>
          </a:p>
        </p:txBody>
      </p:sp>
      <p:sp>
        <p:nvSpPr>
          <p:cNvPr id="81" name="Shape 81"/>
          <p:cNvSpPr/>
          <p:nvPr/>
        </p:nvSpPr>
        <p:spPr>
          <a:xfrm>
            <a:off x="7151713" y="3409574"/>
            <a:ext cx="1137599" cy="1539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2" name="Shape 82"/>
          <p:cNvSpPr/>
          <p:nvPr/>
        </p:nvSpPr>
        <p:spPr>
          <a:xfrm>
            <a:off x="7352500" y="3095050"/>
            <a:ext cx="736027" cy="314524"/>
          </a:xfrm>
          <a:custGeom>
            <a:avLst/>
            <a:gdLst/>
            <a:ahLst/>
            <a:cxnLst/>
            <a:rect l="0" t="0" r="0" b="0"/>
            <a:pathLst>
              <a:path w="2335" h="716" extrusionOk="0">
                <a:moveTo>
                  <a:pt x="321" y="79"/>
                </a:moveTo>
                <a:cubicBezTo>
                  <a:pt x="374" y="79"/>
                  <a:pt x="413" y="90"/>
                  <a:pt x="437" y="111"/>
                </a:cubicBezTo>
                <a:cubicBezTo>
                  <a:pt x="462" y="133"/>
                  <a:pt x="474" y="161"/>
                  <a:pt x="474" y="195"/>
                </a:cubicBezTo>
                <a:cubicBezTo>
                  <a:pt x="474" y="218"/>
                  <a:pt x="468" y="239"/>
                  <a:pt x="455" y="259"/>
                </a:cubicBezTo>
                <a:cubicBezTo>
                  <a:pt x="442" y="279"/>
                  <a:pt x="424" y="293"/>
                  <a:pt x="399" y="302"/>
                </a:cubicBezTo>
                <a:cubicBezTo>
                  <a:pt x="375" y="311"/>
                  <a:pt x="341" y="315"/>
                  <a:pt x="298" y="315"/>
                </a:cubicBezTo>
                <a:lnTo>
                  <a:pt x="94" y="315"/>
                </a:lnTo>
                <a:lnTo>
                  <a:pt x="94" y="79"/>
                </a:lnTo>
                <a:close/>
                <a:moveTo>
                  <a:pt x="1832" y="84"/>
                </a:moveTo>
                <a:cubicBezTo>
                  <a:pt x="1875" y="84"/>
                  <a:pt x="1904" y="86"/>
                  <a:pt x="1920" y="90"/>
                </a:cubicBezTo>
                <a:cubicBezTo>
                  <a:pt x="1945" y="97"/>
                  <a:pt x="1965" y="111"/>
                  <a:pt x="1980" y="133"/>
                </a:cubicBezTo>
                <a:cubicBezTo>
                  <a:pt x="1995" y="154"/>
                  <a:pt x="2002" y="180"/>
                  <a:pt x="2002" y="209"/>
                </a:cubicBezTo>
                <a:cubicBezTo>
                  <a:pt x="2002" y="251"/>
                  <a:pt x="1990" y="283"/>
                  <a:pt x="1964" y="306"/>
                </a:cubicBezTo>
                <a:cubicBezTo>
                  <a:pt x="1938" y="328"/>
                  <a:pt x="1895" y="340"/>
                  <a:pt x="1833" y="340"/>
                </a:cubicBezTo>
                <a:lnTo>
                  <a:pt x="1648" y="340"/>
                </a:lnTo>
                <a:lnTo>
                  <a:pt x="1648" y="84"/>
                </a:lnTo>
                <a:close/>
                <a:moveTo>
                  <a:pt x="0" y="0"/>
                </a:moveTo>
                <a:lnTo>
                  <a:pt x="0" y="715"/>
                </a:lnTo>
                <a:lnTo>
                  <a:pt x="94" y="715"/>
                </a:lnTo>
                <a:lnTo>
                  <a:pt x="94" y="397"/>
                </a:lnTo>
                <a:lnTo>
                  <a:pt x="204" y="397"/>
                </a:lnTo>
                <a:cubicBezTo>
                  <a:pt x="229" y="397"/>
                  <a:pt x="246" y="399"/>
                  <a:pt x="257" y="401"/>
                </a:cubicBezTo>
                <a:cubicBezTo>
                  <a:pt x="271" y="404"/>
                  <a:pt x="286" y="411"/>
                  <a:pt x="300" y="420"/>
                </a:cubicBezTo>
                <a:cubicBezTo>
                  <a:pt x="314" y="429"/>
                  <a:pt x="330" y="445"/>
                  <a:pt x="348" y="468"/>
                </a:cubicBezTo>
                <a:cubicBezTo>
                  <a:pt x="366" y="491"/>
                  <a:pt x="389" y="523"/>
                  <a:pt x="416" y="566"/>
                </a:cubicBezTo>
                <a:lnTo>
                  <a:pt x="511" y="715"/>
                </a:lnTo>
                <a:lnTo>
                  <a:pt x="630" y="715"/>
                </a:lnTo>
                <a:lnTo>
                  <a:pt x="506" y="520"/>
                </a:lnTo>
                <a:cubicBezTo>
                  <a:pt x="481" y="482"/>
                  <a:pt x="455" y="451"/>
                  <a:pt x="427" y="425"/>
                </a:cubicBezTo>
                <a:cubicBezTo>
                  <a:pt x="414" y="414"/>
                  <a:pt x="395" y="402"/>
                  <a:pt x="370" y="390"/>
                </a:cubicBezTo>
                <a:cubicBezTo>
                  <a:pt x="439" y="380"/>
                  <a:pt x="490" y="358"/>
                  <a:pt x="522" y="323"/>
                </a:cubicBezTo>
                <a:cubicBezTo>
                  <a:pt x="555" y="288"/>
                  <a:pt x="572" y="246"/>
                  <a:pt x="572" y="195"/>
                </a:cubicBezTo>
                <a:cubicBezTo>
                  <a:pt x="572" y="155"/>
                  <a:pt x="562" y="119"/>
                  <a:pt x="542" y="87"/>
                </a:cubicBezTo>
                <a:cubicBezTo>
                  <a:pt x="522" y="54"/>
                  <a:pt x="496" y="32"/>
                  <a:pt x="462" y="19"/>
                </a:cubicBezTo>
                <a:cubicBezTo>
                  <a:pt x="429" y="6"/>
                  <a:pt x="381" y="0"/>
                  <a:pt x="317" y="0"/>
                </a:cubicBezTo>
                <a:close/>
                <a:moveTo>
                  <a:pt x="734" y="615"/>
                </a:moveTo>
                <a:lnTo>
                  <a:pt x="734" y="715"/>
                </a:lnTo>
                <a:lnTo>
                  <a:pt x="834" y="715"/>
                </a:lnTo>
                <a:lnTo>
                  <a:pt x="834" y="615"/>
                </a:lnTo>
                <a:close/>
                <a:moveTo>
                  <a:pt x="1014" y="0"/>
                </a:moveTo>
                <a:lnTo>
                  <a:pt x="1014" y="715"/>
                </a:lnTo>
                <a:lnTo>
                  <a:pt x="1109" y="715"/>
                </a:lnTo>
                <a:lnTo>
                  <a:pt x="1109" y="0"/>
                </a:lnTo>
                <a:close/>
                <a:moveTo>
                  <a:pt x="1290" y="615"/>
                </a:moveTo>
                <a:lnTo>
                  <a:pt x="1290" y="715"/>
                </a:lnTo>
                <a:lnTo>
                  <a:pt x="1390" y="715"/>
                </a:lnTo>
                <a:lnTo>
                  <a:pt x="1390" y="615"/>
                </a:lnTo>
                <a:close/>
                <a:moveTo>
                  <a:pt x="1554" y="0"/>
                </a:moveTo>
                <a:lnTo>
                  <a:pt x="1554" y="715"/>
                </a:lnTo>
                <a:lnTo>
                  <a:pt x="1648" y="715"/>
                </a:lnTo>
                <a:lnTo>
                  <a:pt x="1648" y="424"/>
                </a:lnTo>
                <a:lnTo>
                  <a:pt x="1832" y="424"/>
                </a:lnTo>
                <a:cubicBezTo>
                  <a:pt x="1933" y="424"/>
                  <a:pt x="2003" y="403"/>
                  <a:pt x="2042" y="361"/>
                </a:cubicBezTo>
                <a:cubicBezTo>
                  <a:pt x="2081" y="319"/>
                  <a:pt x="2100" y="267"/>
                  <a:pt x="2100" y="207"/>
                </a:cubicBezTo>
                <a:cubicBezTo>
                  <a:pt x="2100" y="171"/>
                  <a:pt x="2093" y="138"/>
                  <a:pt x="2078" y="109"/>
                </a:cubicBezTo>
                <a:cubicBezTo>
                  <a:pt x="2064" y="79"/>
                  <a:pt x="2045" y="56"/>
                  <a:pt x="2021" y="40"/>
                </a:cubicBezTo>
                <a:cubicBezTo>
                  <a:pt x="1997" y="23"/>
                  <a:pt x="1968" y="12"/>
                  <a:pt x="1933" y="6"/>
                </a:cubicBezTo>
                <a:cubicBezTo>
                  <a:pt x="1908" y="2"/>
                  <a:pt x="1871" y="0"/>
                  <a:pt x="1824" y="0"/>
                </a:cubicBezTo>
                <a:close/>
                <a:moveTo>
                  <a:pt x="2234" y="615"/>
                </a:moveTo>
                <a:lnTo>
                  <a:pt x="2234" y="715"/>
                </a:lnTo>
                <a:lnTo>
                  <a:pt x="2334" y="715"/>
                </a:lnTo>
                <a:lnTo>
                  <a:pt x="2334" y="615"/>
                </a:lnTo>
                <a:close/>
              </a:path>
            </a:pathLst>
          </a:cu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7399203" y="2197326"/>
            <a:ext cx="1520800" cy="2390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8" name="Shape 88"/>
          <p:cNvSpPr/>
          <p:nvPr/>
        </p:nvSpPr>
        <p:spPr>
          <a:xfrm>
            <a:off x="4654525" y="1023150"/>
            <a:ext cx="1357500" cy="179862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u="sng"/>
              <a:t>Timeline </a:t>
            </a:r>
            <a:r>
              <a:rPr lang="en"/>
              <a:t>(Books)</a:t>
            </a:r>
          </a:p>
        </p:txBody>
      </p:sp>
      <p:cxnSp>
        <p:nvCxnSpPr>
          <p:cNvPr id="90" name="Shape 90"/>
          <p:cNvCxnSpPr>
            <a:stCxn id="40" idx="0"/>
            <a:endCxn id="40" idx="0"/>
          </p:cNvCxnSpPr>
          <p:nvPr/>
        </p:nvCxnSpPr>
        <p:spPr>
          <a:xfrm>
            <a:off x="-9550" y="2571750"/>
            <a:ext cx="9168299" cy="19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1" name="Shape 91"/>
          <p:cNvCxnSpPr>
            <a:stCxn id="40" idx="0"/>
            <a:endCxn id="40" idx="0"/>
          </p:cNvCxnSpPr>
          <p:nvPr/>
        </p:nvCxnSpPr>
        <p:spPr>
          <a:xfrm>
            <a:off x="869975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2" name="Shape 92"/>
          <p:cNvCxnSpPr>
            <a:stCxn id="40" idx="0"/>
            <a:endCxn id="40" idx="0"/>
          </p:cNvCxnSpPr>
          <p:nvPr/>
        </p:nvCxnSpPr>
        <p:spPr>
          <a:xfrm>
            <a:off x="8077950" y="18166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3" name="Shape 93"/>
          <p:cNvCxnSpPr>
            <a:stCxn id="40" idx="0"/>
            <a:endCxn id="40" idx="0"/>
          </p:cNvCxnSpPr>
          <p:nvPr/>
        </p:nvCxnSpPr>
        <p:spPr>
          <a:xfrm>
            <a:off x="6385200" y="25909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4" name="Shape 94"/>
          <p:cNvCxnSpPr>
            <a:stCxn id="40" idx="0"/>
            <a:endCxn id="40" idx="0"/>
          </p:cNvCxnSpPr>
          <p:nvPr/>
        </p:nvCxnSpPr>
        <p:spPr>
          <a:xfrm>
            <a:off x="4572000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5" name="Shape 95"/>
          <p:cNvCxnSpPr>
            <a:stCxn id="40" idx="0"/>
            <a:endCxn id="40" idx="0"/>
          </p:cNvCxnSpPr>
          <p:nvPr/>
        </p:nvCxnSpPr>
        <p:spPr>
          <a:xfrm>
            <a:off x="2588600" y="25717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6" name="Shape 96"/>
          <p:cNvSpPr txBox="1"/>
          <p:nvPr/>
        </p:nvSpPr>
        <p:spPr>
          <a:xfrm>
            <a:off x="7399200" y="846150"/>
            <a:ext cx="1357499" cy="95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1901- “The First Men in the Moon” was published and was scientific-romance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005800" y="1023150"/>
            <a:ext cx="11376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1897- “Invisible Man” was published. It also was sci-fi.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301175" y="1023150"/>
            <a:ext cx="11376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1895- “Time Machine” was published. It was sci-fi.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2019800" y="3346050"/>
            <a:ext cx="1137600" cy="951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1896- “Island of Doctor Moreau” was published. This is also sci-fi.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816400" y="3365250"/>
            <a:ext cx="11376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1898- “War of the Worlds” was published and was sci-fi.</a:t>
            </a:r>
          </a:p>
        </p:txBody>
      </p:sp>
      <p:sp>
        <p:nvSpPr>
          <p:cNvPr id="101" name="Shape 101"/>
          <p:cNvSpPr/>
          <p:nvPr/>
        </p:nvSpPr>
        <p:spPr>
          <a:xfrm>
            <a:off x="352912" y="2752712"/>
            <a:ext cx="1666875" cy="2390775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buNone/>
            </a:pPr>
            <a:r>
              <a:rPr lang="en" u="sng"/>
              <a:t>Timeline</a:t>
            </a:r>
            <a:r>
              <a:rPr lang="en"/>
              <a:t> (History)</a:t>
            </a:r>
          </a:p>
        </p:txBody>
      </p:sp>
      <p:cxnSp>
        <p:nvCxnSpPr>
          <p:cNvPr id="107" name="Shape 107"/>
          <p:cNvCxnSpPr>
            <a:stCxn id="40" idx="0"/>
            <a:endCxn id="40" idx="0"/>
          </p:cNvCxnSpPr>
          <p:nvPr/>
        </p:nvCxnSpPr>
        <p:spPr>
          <a:xfrm>
            <a:off x="-9550" y="2571750"/>
            <a:ext cx="9168299" cy="19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8" name="Shape 108"/>
          <p:cNvCxnSpPr>
            <a:stCxn id="40" idx="0"/>
            <a:endCxn id="40" idx="0"/>
          </p:cNvCxnSpPr>
          <p:nvPr/>
        </p:nvCxnSpPr>
        <p:spPr>
          <a:xfrm>
            <a:off x="869975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9" name="Shape 109"/>
          <p:cNvCxnSpPr>
            <a:stCxn id="40" idx="0"/>
            <a:endCxn id="40" idx="0"/>
          </p:cNvCxnSpPr>
          <p:nvPr/>
        </p:nvCxnSpPr>
        <p:spPr>
          <a:xfrm>
            <a:off x="8097075" y="18166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0" name="Shape 110"/>
          <p:cNvCxnSpPr>
            <a:stCxn id="40" idx="0"/>
            <a:endCxn id="40" idx="0"/>
          </p:cNvCxnSpPr>
          <p:nvPr/>
        </p:nvCxnSpPr>
        <p:spPr>
          <a:xfrm>
            <a:off x="6385200" y="25909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1" name="Shape 111"/>
          <p:cNvCxnSpPr>
            <a:stCxn id="40" idx="0"/>
            <a:endCxn id="40" idx="0"/>
          </p:cNvCxnSpPr>
          <p:nvPr/>
        </p:nvCxnSpPr>
        <p:spPr>
          <a:xfrm>
            <a:off x="4572000" y="17974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2" name="Shape 112"/>
          <p:cNvCxnSpPr>
            <a:stCxn id="40" idx="0"/>
            <a:endCxn id="40" idx="0"/>
          </p:cNvCxnSpPr>
          <p:nvPr/>
        </p:nvCxnSpPr>
        <p:spPr>
          <a:xfrm>
            <a:off x="2588600" y="2571750"/>
            <a:ext cx="0" cy="774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3" name="Shape 113"/>
          <p:cNvSpPr txBox="1"/>
          <p:nvPr/>
        </p:nvSpPr>
        <p:spPr>
          <a:xfrm>
            <a:off x="2019800" y="3365250"/>
            <a:ext cx="1137600" cy="9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1900- On June 19 Hawaii becomes official US territory.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7528275" y="664650"/>
            <a:ext cx="1137600" cy="1132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1934- On August 19 Adolf Hitler becomes president of Germany.</a:t>
            </a:r>
          </a:p>
        </p:txBody>
      </p:sp>
      <p:sp>
        <p:nvSpPr>
          <p:cNvPr id="115" name="Shape 115"/>
          <p:cNvSpPr txBox="1"/>
          <p:nvPr/>
        </p:nvSpPr>
        <p:spPr>
          <a:xfrm>
            <a:off x="301175" y="874950"/>
            <a:ext cx="1137600" cy="922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1883- The light bulb is invented by Thomas Edison.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4005800" y="832050"/>
            <a:ext cx="1137600" cy="96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1913- First assembly line is manufactured by Henry Ford 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5816400" y="3365250"/>
            <a:ext cx="1137600" cy="774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100"/>
              <a:t>1914- World War 1 started on July 28.</a:t>
            </a:r>
          </a:p>
        </p:txBody>
      </p:sp>
      <p:sp>
        <p:nvSpPr>
          <p:cNvPr id="118" name="Shape 118"/>
          <p:cNvSpPr/>
          <p:nvPr/>
        </p:nvSpPr>
        <p:spPr>
          <a:xfrm>
            <a:off x="1347420" y="953424"/>
            <a:ext cx="1137601" cy="14844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19" name="Shape 119"/>
          <p:cNvSpPr/>
          <p:nvPr/>
        </p:nvSpPr>
        <p:spPr>
          <a:xfrm>
            <a:off x="6774100" y="3251075"/>
            <a:ext cx="2369899" cy="1632675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END...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2571775" y="4493400"/>
            <a:ext cx="5000100" cy="37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200" b="1"/>
              <a:t>Last Words- “Go away. I’m alright.”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1309750" y="1787800"/>
            <a:ext cx="2916000" cy="545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1800" b="1"/>
              <a:t>By: Donald</a:t>
            </a:r>
            <a:r>
              <a:rPr lang="en" b="1"/>
              <a:t> </a:t>
            </a:r>
          </a:p>
        </p:txBody>
      </p:sp>
      <p:sp>
        <p:nvSpPr>
          <p:cNvPr id="127" name="Shape 127"/>
          <p:cNvSpPr txBox="1"/>
          <p:nvPr/>
        </p:nvSpPr>
        <p:spPr>
          <a:xfrm>
            <a:off x="1940775" y="3057325"/>
            <a:ext cx="3078300" cy="61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b="1"/>
              <a:t>Herbert George Wells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330</Words>
  <Application>Microsoft Office PowerPoint</Application>
  <PresentationFormat>On-screen Show (16:9)</PresentationFormat>
  <Paragraphs>33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light-gradient</vt:lpstr>
      <vt:lpstr>Herbert George Wells</vt:lpstr>
      <vt:lpstr>Timeline (Life)</vt:lpstr>
      <vt:lpstr>Timeline (Life)</vt:lpstr>
      <vt:lpstr>Timeline (Life)</vt:lpstr>
      <vt:lpstr>Timeline (Books)</vt:lpstr>
      <vt:lpstr>Timeline (History)</vt:lpstr>
      <vt:lpstr>THE END...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Herbert George Wells</dc:title>
  <dc:creator>barbie</dc:creator>
  <cp:lastModifiedBy>barbie</cp:lastModifiedBy>
  <cp:revision>3</cp:revision>
  <dcterms:modified xsi:type="dcterms:W3CDTF">2013-12-01T02:44:23Z</dcterms:modified>
</cp:coreProperties>
</file>